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2" r:id="rId2"/>
    <p:sldId id="274" r:id="rId3"/>
    <p:sldId id="257" r:id="rId4"/>
    <p:sldId id="258" r:id="rId5"/>
    <p:sldId id="273" r:id="rId6"/>
    <p:sldId id="277" r:id="rId7"/>
    <p:sldId id="283" r:id="rId8"/>
    <p:sldId id="281" r:id="rId9"/>
    <p:sldId id="278" r:id="rId10"/>
    <p:sldId id="285" r:id="rId11"/>
    <p:sldId id="286" r:id="rId12"/>
    <p:sldId id="287" r:id="rId13"/>
    <p:sldId id="289" r:id="rId14"/>
    <p:sldId id="290" r:id="rId15"/>
    <p:sldId id="288" r:id="rId16"/>
    <p:sldId id="302" r:id="rId17"/>
    <p:sldId id="297" r:id="rId18"/>
    <p:sldId id="299" r:id="rId19"/>
    <p:sldId id="300" r:id="rId20"/>
    <p:sldId id="301" r:id="rId21"/>
    <p:sldId id="304" r:id="rId22"/>
    <p:sldId id="306" r:id="rId23"/>
    <p:sldId id="305" r:id="rId24"/>
    <p:sldId id="270" r:id="rId25"/>
    <p:sldId id="295" r:id="rId26"/>
    <p:sldId id="30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9933"/>
    <a:srgbClr val="99D359"/>
    <a:srgbClr val="6DD581"/>
    <a:srgbClr val="41EB69"/>
    <a:srgbClr val="4BE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A7E83-901F-4F24-8A62-612A4E107CB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AE9BD-8597-40E6-B3D3-5273919B3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1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ধারাবাহিকভাবে</a:t>
            </a:r>
            <a:r>
              <a:rPr lang="en-US" dirty="0" smtClean="0"/>
              <a:t> </a:t>
            </a:r>
            <a:r>
              <a:rPr lang="en-US" dirty="0" err="1" smtClean="0"/>
              <a:t>কাজগুলো</a:t>
            </a:r>
            <a:r>
              <a:rPr lang="en-US" dirty="0" smtClean="0"/>
              <a:t> </a:t>
            </a:r>
            <a:r>
              <a:rPr lang="en-US" dirty="0" err="1" smtClean="0"/>
              <a:t>করলে</a:t>
            </a:r>
            <a:r>
              <a:rPr lang="en-US" dirty="0" smtClean="0"/>
              <a:t> </a:t>
            </a:r>
            <a:r>
              <a:rPr lang="en-US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4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ডেক্সটপ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3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আইকন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7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ব্যবহারিক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যথাযথ</a:t>
            </a:r>
            <a:r>
              <a:rPr lang="en-US" dirty="0" smtClean="0"/>
              <a:t> </a:t>
            </a:r>
            <a:r>
              <a:rPr lang="en-US" dirty="0" err="1" smtClean="0"/>
              <a:t>জ্ঞান</a:t>
            </a:r>
            <a:r>
              <a:rPr lang="en-US" dirty="0" smtClean="0"/>
              <a:t> </a:t>
            </a:r>
            <a:r>
              <a:rPr lang="en-US" dirty="0" err="1" smtClean="0"/>
              <a:t>লাভ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9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কী-বোর্ড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ব্যবহারিক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যথাযথ</a:t>
            </a:r>
            <a:r>
              <a:rPr lang="en-US" dirty="0" smtClean="0"/>
              <a:t> </a:t>
            </a:r>
            <a:r>
              <a:rPr lang="en-US" dirty="0" err="1" smtClean="0"/>
              <a:t>জ্ঞান</a:t>
            </a:r>
            <a:r>
              <a:rPr lang="en-US" dirty="0" smtClean="0"/>
              <a:t> </a:t>
            </a:r>
            <a:r>
              <a:rPr lang="en-US" dirty="0" err="1" smtClean="0"/>
              <a:t>লাভ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34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টিগার এনিমেশন</a:t>
            </a:r>
            <a:r>
              <a:rPr lang="bn-BD" baseline="0" dirty="0" smtClean="0"/>
              <a:t> দেওয়া হয়েছে উত্তরের উপর ক্লিক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" y="-768"/>
            <a:ext cx="1399309" cy="131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710" y="5508020"/>
            <a:ext cx="1399309" cy="131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4691" y="5539420"/>
            <a:ext cx="1399309" cy="131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85056" y="52996"/>
            <a:ext cx="1399309" cy="131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AFI\Desktop\rainbow_dash_microsoft_word_icon_by_tauts05-d4yafe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78486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FI\Desktop\Youre-Welcome-DG1234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685800"/>
            <a:ext cx="39433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otiar D. Content\Class VI\3-28\bildschirm-00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715000" cy="347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181600" y="9144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" y="4542958"/>
            <a:ext cx="85344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 নড়াচড়া করলে মনিটরে একটি চিহ্ন নড়াচড়া করে এটি হল মাউস পয়েন্টার।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81000" y="152400"/>
            <a:ext cx="1714500" cy="1219200"/>
          </a:xfrm>
          <a:prstGeom prst="cloud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 পয়েন্টার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E:\Motiar D. Content\Class VI\3-28\animated-computer-mouse-image-0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45" y="2060027"/>
            <a:ext cx="329045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5562600" cy="2743200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2590800"/>
            <a:ext cx="1143000" cy="457200"/>
          </a:xfrm>
          <a:prstGeom prst="rect">
            <a:avLst/>
          </a:prstGeom>
          <a:solidFill>
            <a:srgbClr val="99D359"/>
          </a:solidFill>
          <a:ln>
            <a:solidFill>
              <a:srgbClr val="99D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510"/>
          <a:stretch/>
        </p:blipFill>
        <p:spPr bwMode="auto">
          <a:xfrm>
            <a:off x="3467100" y="1619250"/>
            <a:ext cx="1066800" cy="88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:\Motiar D. Content\Class VI\3-28\bluemultigli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19452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2400"/>
            <a:ext cx="67921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u="sng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 চালু করার পদ্ধতি</a:t>
            </a:r>
            <a:endParaRPr lang="en-US" sz="3600" b="1" u="sng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3962400"/>
            <a:ext cx="85344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 পয়েন্টারটি ওয়ার্ড প্রসেসর আইকনের উপর আনলে আইকনের চিহ্নের পরিবর্তন হবে।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" y="5376133"/>
            <a:ext cx="84201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 মাউস পয়েন্টারটি দুইবার ক্লিক করলে ওয়ার্ড প্রসেসর চালু বা ওপেন হবে।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7896" y="998482"/>
            <a:ext cx="5591503" cy="273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78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00625 L 0.18125 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85800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505200"/>
            <a:ext cx="8686800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তোমাদের কম্পিউটারটি চালু করে এমএসওয়ার্ড ওপেন কর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MOTIAR\D,contennt Picture 2\পাঠ ৪ ব্যবসা\pair 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8311"/>
            <a:ext cx="2071255" cy="195262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3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13186" y="304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বিভিন্ন ওয়ার্ড প্রসেসর প্রোগ্রাম</a:t>
            </a:r>
            <a:endParaRPr lang="en-US" sz="4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209393" y="1295400"/>
            <a:ext cx="4343400" cy="2317928"/>
            <a:chOff x="4209393" y="1081541"/>
            <a:chExt cx="4343400" cy="23179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393" y="1081541"/>
              <a:ext cx="4343400" cy="231792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5334000" y="2331300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ওপেন অফিস ওয়ার্ড 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 descr="open off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137160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1600" r="22200" b="1400"/>
          <a:stretch/>
        </p:blipFill>
        <p:spPr>
          <a:xfrm>
            <a:off x="1371600" y="4267200"/>
            <a:ext cx="1524000" cy="19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1" name="Straight Arrow Connector 20"/>
          <p:cNvCxnSpPr/>
          <p:nvPr/>
        </p:nvCxnSpPr>
        <p:spPr>
          <a:xfrm flipV="1">
            <a:off x="3048000" y="2454364"/>
            <a:ext cx="1219200" cy="45495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971800" y="5181600"/>
            <a:ext cx="12192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343400" y="3962400"/>
            <a:ext cx="4267200" cy="2514600"/>
            <a:chOff x="4343400" y="3657600"/>
            <a:chExt cx="4141694" cy="25146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3657600"/>
              <a:ext cx="4141694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5499077" y="4659868"/>
              <a:ext cx="16697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এম এস ওয়ার্ড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052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209801" y="415290"/>
            <a:ext cx="4800600" cy="4004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499" y="533400"/>
            <a:ext cx="4448501" cy="273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Motiar D. Content\Class VI\3-28\2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310756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n 1"/>
          <p:cNvSpPr/>
          <p:nvPr/>
        </p:nvSpPr>
        <p:spPr>
          <a:xfrm>
            <a:off x="152400" y="990600"/>
            <a:ext cx="1905000" cy="1600200"/>
          </a:xfrm>
          <a:prstGeom prst="sun">
            <a:avLst>
              <a:gd name="adj" fmla="val 1775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খাড়া লাইনকে কী বলে?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7162800" y="990600"/>
            <a:ext cx="1905000" cy="1600200"/>
          </a:xfrm>
          <a:prstGeom prst="sun">
            <a:avLst>
              <a:gd name="adj" fmla="val 1775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কার্সর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4876800"/>
            <a:ext cx="8229600" cy="152925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Wingdings"/>
              <a:buChar char="F"/>
            </a:pP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 প্রগ্রাম চালু হলে পুরো মনিটর জুড়ে সাদা কাগজের মত পৃষ্ঠা খুলবে।  </a:t>
            </a:r>
          </a:p>
          <a:p>
            <a:pPr marL="457200" indent="-457200">
              <a:buFont typeface="Wingdings"/>
              <a:buChar char="F"/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খাড়া লাইন জ্বলতে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নিভতে থাকবে।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Motiar\Desktop\keyboard2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667000"/>
            <a:ext cx="5482653" cy="24558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381000"/>
            <a:ext cx="67056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Keyboard-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32004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Shift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00200" y="2514600"/>
            <a:ext cx="76200" cy="1905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00293" y="1447800"/>
            <a:ext cx="38100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Enter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9901" y="3200400"/>
            <a:ext cx="2247899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Delete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কারসরের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1" y="5505271"/>
            <a:ext cx="35814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Backspace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কারসরের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5562600"/>
            <a:ext cx="38862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Space bar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572001" y="2514600"/>
            <a:ext cx="1142999" cy="16383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724399" y="3581400"/>
            <a:ext cx="762001" cy="20574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334001" y="3923675"/>
            <a:ext cx="1676399" cy="22922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600200" y="4646950"/>
            <a:ext cx="1066800" cy="106805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1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4" grpId="0" animBg="1"/>
      <p:bldP spid="14" grpId="1" animBg="1"/>
      <p:bldP spid="21" grpId="0" animBg="1"/>
      <p:bldP spid="21" grpId="1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FI\Desktop\Office 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59" y="1452563"/>
            <a:ext cx="6843219" cy="3952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4" name="Picture 2" descr="E:\MOTIAR\Board\w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980" y="1452563"/>
            <a:ext cx="6843220" cy="39528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371600" y="266167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File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</a:t>
            </a:r>
            <a:r>
              <a:rPr lang="en-US" sz="4000" b="1" u="sng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57600" y="23622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1718846"/>
            <a:ext cx="1752600" cy="338554"/>
          </a:xfrm>
          <a:prstGeom prst="rect">
            <a:avLst/>
          </a:prstGeom>
          <a:solidFill>
            <a:srgbClr val="D578E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1. Office Button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2286000"/>
            <a:ext cx="14478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2. New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276600"/>
            <a:ext cx="17526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3. Blank Doc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5562600"/>
            <a:ext cx="1905000" cy="52322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4. Create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2095500" y="1452563"/>
            <a:ext cx="6858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48600" y="5029200"/>
            <a:ext cx="609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 descr="E:\MOTIAR\Board\Picture\wo 01.png"/>
          <p:cNvPicPr>
            <a:picLocks noChangeAspect="1" noChangeArrowheads="1"/>
          </p:cNvPicPr>
          <p:nvPr/>
        </p:nvPicPr>
        <p:blipFill rotWithShape="1">
          <a:blip r:embed="rId4"/>
          <a:srcRect t="7744"/>
          <a:stretch/>
        </p:blipFill>
        <p:spPr bwMode="auto">
          <a:xfrm>
            <a:off x="1981200" y="2198894"/>
            <a:ext cx="1600200" cy="3206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Oval 17"/>
          <p:cNvSpPr/>
          <p:nvPr/>
        </p:nvSpPr>
        <p:spPr>
          <a:xfrm>
            <a:off x="1905000" y="2230657"/>
            <a:ext cx="1066800" cy="43634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20" grpId="0" animBg="1"/>
      <p:bldP spid="20" grpId="1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FI\Desktop\Office 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2133600"/>
            <a:ext cx="7915275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4950" y="304800"/>
            <a:ext cx="603885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File Save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22218"/>
            <a:ext cx="5334000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Office Button click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57132"/>
            <a:ext cx="5867399" cy="3610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7391400" y="5257800"/>
            <a:ext cx="762000" cy="381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1672357"/>
            <a:ext cx="5322743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Save </a:t>
            </a:r>
            <a:r>
              <a:rPr lang="bn-BD" sz="32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নামক ডায়ালগ </a:t>
            </a:r>
            <a:r>
              <a:rPr lang="en-US" sz="32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Box </a:t>
            </a:r>
            <a:r>
              <a:rPr lang="bn-BD" sz="32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endParaRPr lang="en-US" sz="3200" b="1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3" descr="E:\MOTIAR\Board\Picture\wo 01.png"/>
          <p:cNvPicPr>
            <a:picLocks noChangeAspect="1" noChangeArrowheads="1"/>
          </p:cNvPicPr>
          <p:nvPr/>
        </p:nvPicPr>
        <p:blipFill rotWithShape="1">
          <a:blip r:embed="rId4"/>
          <a:srcRect t="9710"/>
          <a:stretch/>
        </p:blipFill>
        <p:spPr bwMode="auto">
          <a:xfrm>
            <a:off x="895350" y="2755042"/>
            <a:ext cx="1466850" cy="261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Oval 16"/>
          <p:cNvSpPr/>
          <p:nvPr/>
        </p:nvSpPr>
        <p:spPr>
          <a:xfrm>
            <a:off x="981075" y="2186152"/>
            <a:ext cx="523875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91200" y="1122218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Save click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853801" y="3276600"/>
            <a:ext cx="523875" cy="3649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82043" y="6054437"/>
            <a:ext cx="2376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Save 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click </a:t>
            </a: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43400" y="5257800"/>
            <a:ext cx="2819400" cy="3048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54497" y="6019800"/>
            <a:ext cx="3736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File Name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ইচ্ছামত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2" grpId="1" animBg="1"/>
      <p:bldP spid="13" grpId="0"/>
      <p:bldP spid="17" grpId="0" animBg="1"/>
      <p:bldP spid="17" grpId="1" animBg="1"/>
      <p:bldP spid="4" grpId="0"/>
      <p:bldP spid="14" grpId="0" animBg="1"/>
      <p:bldP spid="14" grpId="1" animBg="1"/>
      <p:bldP spid="5" grpId="0"/>
      <p:bldP spid="6" grpId="0" animBg="1"/>
      <p:bldP spid="6" grpId="1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RAFI\Desktop\Office 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1393686"/>
            <a:ext cx="7915275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MOTIAR\Board\Picture\wo 01.png"/>
          <p:cNvPicPr>
            <a:picLocks noChangeAspect="1" noChangeArrowheads="1"/>
          </p:cNvPicPr>
          <p:nvPr/>
        </p:nvPicPr>
        <p:blipFill rotWithShape="1">
          <a:blip r:embed="rId3"/>
          <a:srcRect t="9710"/>
          <a:stretch/>
        </p:blipFill>
        <p:spPr bwMode="auto">
          <a:xfrm>
            <a:off x="905531" y="1953362"/>
            <a:ext cx="1466850" cy="261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66800" y="54114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Close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50732" r="11855" b="9118"/>
          <a:stretch/>
        </p:blipFill>
        <p:spPr>
          <a:xfrm>
            <a:off x="4191000" y="1622286"/>
            <a:ext cx="4066309" cy="1710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20436" y="5244405"/>
            <a:ext cx="7585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সেভ করবেন কিনা প্রশ্ন সহ ডায়লগ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Box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আসবে। সেভ না করার জন্য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 ক্লিক করলে ফাইল বন্ধ হবে। সেভ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Yes (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 নিয়মে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save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হবে)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710625"/>
            <a:ext cx="5334000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Office Button click</a:t>
            </a:r>
          </a:p>
        </p:txBody>
      </p:sp>
      <p:sp>
        <p:nvSpPr>
          <p:cNvPr id="20" name="Oval 19"/>
          <p:cNvSpPr/>
          <p:nvPr/>
        </p:nvSpPr>
        <p:spPr>
          <a:xfrm>
            <a:off x="923925" y="4136886"/>
            <a:ext cx="1057275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91200" y="77218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Close click </a:t>
            </a:r>
          </a:p>
        </p:txBody>
      </p:sp>
      <p:sp>
        <p:nvSpPr>
          <p:cNvPr id="23" name="Oval 22"/>
          <p:cNvSpPr/>
          <p:nvPr/>
        </p:nvSpPr>
        <p:spPr>
          <a:xfrm>
            <a:off x="4648200" y="2726915"/>
            <a:ext cx="914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92897" y="2689086"/>
            <a:ext cx="523875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23925" y="1419962"/>
            <a:ext cx="715031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6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 animBg="1"/>
      <p:bldP spid="20" grpId="1" animBg="1"/>
      <p:bldP spid="21" grpId="0"/>
      <p:bldP spid="23" grpId="0" animBg="1"/>
      <p:bldP spid="24" grpId="0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RAFI\Desktop\Office 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2133600"/>
            <a:ext cx="7915275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MOTIAR\Board\Picture\wo 01.png"/>
          <p:cNvPicPr>
            <a:picLocks noChangeAspect="1" noChangeArrowheads="1"/>
          </p:cNvPicPr>
          <p:nvPr/>
        </p:nvPicPr>
        <p:blipFill rotWithShape="1">
          <a:blip r:embed="rId3"/>
          <a:srcRect t="9710"/>
          <a:stretch/>
        </p:blipFill>
        <p:spPr bwMode="auto">
          <a:xfrm>
            <a:off x="895350" y="2755042"/>
            <a:ext cx="1466850" cy="261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7200" y="990600"/>
            <a:ext cx="5334000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Office Button click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540739"/>
            <a:ext cx="5322743" cy="5847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Open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নামক ডায়ালগ 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Box </a:t>
            </a:r>
            <a:r>
              <a:rPr lang="bn-BD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95350" y="2230428"/>
            <a:ext cx="733426" cy="42715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91200" y="99060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Open click 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1000125" y="2971800"/>
            <a:ext cx="981075" cy="3649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66800" y="152400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Open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444003"/>
            <a:ext cx="5638800" cy="319479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527702" y="5018809"/>
            <a:ext cx="762000" cy="381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32546" y="6054437"/>
            <a:ext cx="2376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Open </a:t>
            </a: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click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86200" y="3459050"/>
            <a:ext cx="914400" cy="3048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36946" y="6012873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প্রয়োজনীয় 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File </a:t>
            </a: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নির্ধারণ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  <p:bldP spid="9" grpId="1" animBg="1"/>
      <p:bldP spid="10" grpId="0"/>
      <p:bldP spid="11" grpId="0" animBg="1"/>
      <p:bldP spid="11" grpId="1" animBg="1"/>
      <p:bldP spid="17" grpId="0" animBg="1"/>
      <p:bldP spid="17" grpId="1" animBg="1"/>
      <p:bldP spid="18" grpId="0"/>
      <p:bldP spid="19" grpId="0" animBg="1"/>
      <p:bldP spid="19" grpId="1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5624" y="275758"/>
            <a:ext cx="295275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1115518" y="15240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u="sng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4544288" y="152400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u="sng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en-US" sz="3600" b="1" i="0" u="sng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sng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ষষ্ঠ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: 03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: 3-18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03860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মতিয়ার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Motiarjessore@yahoo.com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01781-595759</a:t>
            </a: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61722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E:\MOTIAR\Motiar improtant\motiar\Motiar Picture\Sar01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52" y="2286000"/>
            <a:ext cx="1357414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91818"/>
            <a:ext cx="76962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নতুন ফাইল খুলে তোমার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সহপাঠির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লিখে তোমার নামে সংরক্ষণ (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Save)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বন্ধ কর।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953814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RAFI\Desktop\Motiar\New folder\DSC00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21" y="762000"/>
            <a:ext cx="2014379" cy="1510784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839" y="2543001"/>
            <a:ext cx="645836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মনিটরের উপর ছোট ছোট ছবি বা চিহ্নকে কী বলে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656" y="3124200"/>
            <a:ext cx="257694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কার্সর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887" y="3715657"/>
            <a:ext cx="255101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আইকন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3" y="3715656"/>
            <a:ext cx="23785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ফোল্ডার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5634" y="3124200"/>
            <a:ext cx="23785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 পয়েন্টার</a:t>
            </a:r>
            <a:endPara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5838" y="3202370"/>
            <a:ext cx="673651" cy="272037"/>
            <a:chOff x="5717597" y="1752600"/>
            <a:chExt cx="680605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1000" y="3657600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33800" y="838200"/>
            <a:ext cx="1727258" cy="1593974"/>
            <a:chOff x="4717473" y="948667"/>
            <a:chExt cx="3023434" cy="2860964"/>
          </a:xfrm>
        </p:grpSpPr>
        <p:sp>
          <p:nvSpPr>
            <p:cNvPr id="15" name="Oval 1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2220" y="920626"/>
            <a:ext cx="1727258" cy="1593974"/>
            <a:chOff x="8225056" y="941740"/>
            <a:chExt cx="3023434" cy="2860964"/>
          </a:xfrm>
        </p:grpSpPr>
        <p:sp>
          <p:nvSpPr>
            <p:cNvPr id="18" name="Oval 1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4686" y="3786703"/>
            <a:ext cx="438801" cy="329064"/>
            <a:chOff x="5717597" y="1752600"/>
            <a:chExt cx="680605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650146" y="3158727"/>
            <a:ext cx="508343" cy="315680"/>
            <a:chOff x="5717597" y="1752600"/>
            <a:chExt cx="680605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1143000"/>
            <a:ext cx="2667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925" y="4343400"/>
            <a:ext cx="654627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 খুলতে কোথায় ক্লিক করতে হবে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6844" y="4959864"/>
            <a:ext cx="258871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953000"/>
            <a:ext cx="224992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Insert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6608" y="5621057"/>
            <a:ext cx="224784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Save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056" y="5654395"/>
            <a:ext cx="257657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3483" y="4991206"/>
            <a:ext cx="544793" cy="361904"/>
            <a:chOff x="5717597" y="1752600"/>
            <a:chExt cx="680605" cy="609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57200" y="5562600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07525" y="5659562"/>
            <a:ext cx="393519" cy="361606"/>
            <a:chOff x="5717597" y="1752600"/>
            <a:chExt cx="680605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648200" y="4939242"/>
            <a:ext cx="411923" cy="242358"/>
            <a:chOff x="5717597" y="1752600"/>
            <a:chExt cx="680605" cy="609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772220" y="894170"/>
            <a:ext cx="1727258" cy="1593974"/>
            <a:chOff x="4717473" y="948667"/>
            <a:chExt cx="3023434" cy="2860964"/>
          </a:xfrm>
        </p:grpSpPr>
        <p:sp>
          <p:nvSpPr>
            <p:cNvPr id="45" name="Oval 4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53816" y="892917"/>
            <a:ext cx="1727258" cy="1593974"/>
            <a:chOff x="8225056" y="941740"/>
            <a:chExt cx="3023434" cy="2860964"/>
          </a:xfrm>
        </p:grpSpPr>
        <p:sp>
          <p:nvSpPr>
            <p:cNvPr id="48" name="Oval 4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1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839" y="2009601"/>
            <a:ext cx="66107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Ms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Word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ওপেন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করতে আইকনে কতবার ক্লিক করতে হয়?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5" y="2590800"/>
            <a:ext cx="303414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১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87" y="3182257"/>
            <a:ext cx="30036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3" y="3182256"/>
            <a:ext cx="237856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5634" y="2590800"/>
            <a:ext cx="23785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4700" y="2654836"/>
            <a:ext cx="673651" cy="272037"/>
            <a:chOff x="5717597" y="1752600"/>
            <a:chExt cx="680605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60434" y="3182256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33800" y="304800"/>
            <a:ext cx="1727258" cy="1593974"/>
            <a:chOff x="4717473" y="948667"/>
            <a:chExt cx="3023434" cy="2860964"/>
          </a:xfrm>
        </p:grpSpPr>
        <p:sp>
          <p:nvSpPr>
            <p:cNvPr id="15" name="Oval 1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8" name="Oval 1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09586" y="3182257"/>
            <a:ext cx="438801" cy="329064"/>
            <a:chOff x="5717597" y="1752600"/>
            <a:chExt cx="680605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438575" y="2633015"/>
            <a:ext cx="508343" cy="315680"/>
            <a:chOff x="5717597" y="1752600"/>
            <a:chExt cx="680605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6096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925" y="3810000"/>
            <a:ext cx="654627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 খুলতে কোথায় ক্লিক করতে হবে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" y="4426464"/>
            <a:ext cx="304800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419600"/>
            <a:ext cx="22004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Save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6608" y="5087657"/>
            <a:ext cx="21975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Insert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488" y="5120995"/>
            <a:ext cx="30337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27551" y="4492385"/>
            <a:ext cx="544793" cy="361904"/>
            <a:chOff x="5717597" y="1752600"/>
            <a:chExt cx="680605" cy="609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20689" y="5029199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07525" y="5126162"/>
            <a:ext cx="393519" cy="361606"/>
            <a:chOff x="5717597" y="1752600"/>
            <a:chExt cx="680605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648200" y="4482042"/>
            <a:ext cx="411923" cy="242358"/>
            <a:chOff x="5717597" y="1752600"/>
            <a:chExt cx="680605" cy="609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5" name="Oval 4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48" name="Oval 4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996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51071"/>
            <a:ext cx="4343400" cy="801529"/>
          </a:xfrm>
          <a:prstGeom prst="downArrowCallout">
            <a:avLst>
              <a:gd name="adj1" fmla="val 12324"/>
              <a:gd name="adj2" fmla="val 235735"/>
              <a:gd name="adj3" fmla="val 25000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প্রশ্ন গুলোর উত্তর দাও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995678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আইকন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মাউস পয়েন্টার কী?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ফাইল সংরক্ষণ করতে কোথায় ক্লিক করতে হবে?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752600"/>
            <a:ext cx="2514600" cy="2006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4100" y="101025"/>
            <a:ext cx="1752600" cy="7371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810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124200"/>
            <a:ext cx="8610600" cy="1938992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000" b="1" spc="50" dirty="0" smtClean="0">
                <a:ln w="11430"/>
                <a:latin typeface="NikoshBAN" pitchFamily="2" charset="0"/>
                <a:cs typeface="NikoshBAN" pitchFamily="2" charset="0"/>
              </a:rPr>
              <a:t>একটা ফাইল খুলে সেখানে “</a:t>
            </a:r>
            <a:r>
              <a:rPr lang="en-US" sz="40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b="1" spc="50" dirty="0">
                <a:ln w="11430"/>
                <a:latin typeface="Times New Roman" pitchFamily="18" charset="0"/>
                <a:cs typeface="Times New Roman" pitchFamily="18" charset="0"/>
              </a:rPr>
              <a:t>quick brown fox jumps over a lazy </a:t>
            </a:r>
            <a:r>
              <a:rPr lang="en-US" sz="40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dog” </a:t>
            </a:r>
            <a:r>
              <a:rPr lang="bn-BD" sz="4000" b="1" spc="50" dirty="0" smtClean="0">
                <a:ln w="11430"/>
                <a:latin typeface="NikoshBAN" pitchFamily="2" charset="0"/>
                <a:cs typeface="NikoshBAN" pitchFamily="2" charset="0"/>
              </a:rPr>
              <a:t>এই বাক্যটা লেখ। এই বাক্যের বৈশিষ্ট্য খাতায় লিখে আনবে। </a:t>
            </a:r>
            <a:endParaRPr lang="bn-BD" sz="40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8400" y="838200"/>
            <a:ext cx="1524000" cy="4485537"/>
          </a:xfrm>
          <a:prstGeom prst="rect">
            <a:avLst/>
          </a:prstGeom>
          <a:noFill/>
        </p:spPr>
        <p:txBody>
          <a:bodyPr wrap="square" lIns="91395" tIns="45698" rIns="91395" bIns="45698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  <a:p>
            <a:pPr algn="ctr"/>
            <a:r>
              <a:rPr lang="bn-BD" sz="1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</a:p>
          <a:p>
            <a:pPr algn="ctr"/>
            <a:r>
              <a:rPr lang="bn-BD" sz="1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</a:p>
          <a:p>
            <a:pPr algn="ctr"/>
            <a:r>
              <a:rPr lang="bn-BD" sz="1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RAFI\Desktop\New folder\BIG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90" y="82769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4690" y="2743200"/>
            <a:ext cx="7725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3399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</a:t>
            </a:r>
            <a:endParaRPr lang="en-US" b="1" cap="all" dirty="0">
              <a:ln/>
              <a:solidFill>
                <a:srgbClr val="339933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0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5004"/>
            <a:ext cx="29210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37582"/>
            <a:ext cx="83820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95" y="4373941"/>
            <a:ext cx="85725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bn-IN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পাবনা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খুলনা</a:t>
            </a:r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1228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0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7299" y="457200"/>
            <a:ext cx="697229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 এবং চিন্তা কর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E:\Motiar D. Content\Class VI\3-28\Office-Fi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514600" cy="28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E:\Motiar D. Content\Class VI\3-28\graphics-doors-2505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557892"/>
            <a:ext cx="34670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E:\Motiar D. Content\Class VI\3-28\office-point-box-fi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76" y="1766899"/>
            <a:ext cx="2533650" cy="308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2895600"/>
            <a:ext cx="3810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ফাইল</a:t>
            </a:r>
            <a:endParaRPr lang="en-US" sz="7200" b="1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398" y="2813123"/>
            <a:ext cx="1981201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</a:t>
            </a:r>
            <a:endParaRPr lang="en-US" sz="7200" b="1" spc="50" dirty="0">
              <a:ln w="11430">
                <a:solidFill>
                  <a:srgbClr val="00B0F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5518" y="1928179"/>
            <a:ext cx="17940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দরজা</a:t>
            </a:r>
            <a:endParaRPr lang="en-US" sz="7200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8334 0.379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13334 0.40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6" grpId="0"/>
      <p:bldP spid="16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441" y="1828800"/>
            <a:ext cx="80772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ওয়ার্ড প্রসেসর ব্যবহার করে নতুন ফাইল খোলা ও লেখা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19400" y="152400"/>
            <a:ext cx="4495800" cy="1219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RAFI\Desktop\New folder\word1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41" y="2956034"/>
            <a:ext cx="4495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2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762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847193"/>
            <a:ext cx="9067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১। কস্পিউটার চালু করতে 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২।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Open Office word/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Ms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Word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প্রোগ্রাম খুলতে 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৩।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আইকনের বর্ণনা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দিতে 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৪। ফাইল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Open, Save, Close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6200" y="2133600"/>
            <a:ext cx="5257800" cy="1197768"/>
          </a:xfrm>
          <a:prstGeom prst="rightArrow">
            <a:avLst>
              <a:gd name="adj1" fmla="val 50000"/>
              <a:gd name="adj2" fmla="val 4210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200" y="4399290"/>
            <a:ext cx="4648200" cy="1197768"/>
          </a:xfrm>
          <a:prstGeom prst="rightArrow">
            <a:avLst>
              <a:gd name="adj1" fmla="val 50000"/>
              <a:gd name="adj2" fmla="val 5658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UPS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\Board\Picture\u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1" y="3794397"/>
            <a:ext cx="3630006" cy="2193959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5956736" y="4662035"/>
            <a:ext cx="457200" cy="38293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12890" y="373951"/>
            <a:ext cx="5123518" cy="76944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চালু করার নিয়ম</a:t>
            </a:r>
            <a:endParaRPr lang="en-US" sz="4400" b="1" u="sng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4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029200"/>
            <a:ext cx="7515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System Unit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Monitor –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Power –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সুইচ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On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হবে।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9" b="6977"/>
          <a:stretch/>
        </p:blipFill>
        <p:spPr>
          <a:xfrm>
            <a:off x="2133600" y="1524000"/>
            <a:ext cx="4254973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5686476" y="2743200"/>
            <a:ext cx="1171524" cy="838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562600" y="2628900"/>
            <a:ext cx="116949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86200" y="3259282"/>
            <a:ext cx="1646042" cy="838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Motiar\Desktop\image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0863"/>
            <a:ext cx="1342999" cy="1342999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3885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191000"/>
            <a:ext cx="8763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সিস্টেম সবকিছু পরীক্ষা করে দেখার পর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মনিটরে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Dextop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Environment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প্রদর্শিত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হবে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026751" y="415290"/>
            <a:ext cx="3890573" cy="336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23392" y="664782"/>
            <a:ext cx="1381237" cy="98008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0470" y="796167"/>
            <a:ext cx="971774" cy="71731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924915"/>
            <a:ext cx="1381237" cy="98008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322151" y="415290"/>
            <a:ext cx="5136049" cy="400431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"/>
            <a:ext cx="4800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152400" y="457200"/>
            <a:ext cx="3124200" cy="3124200"/>
          </a:xfrm>
          <a:prstGeom prst="verticalScroll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কম্পিউটার চালু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হওয়ার পর মনিটরে কিছু ছোট ছোট চিহ্ন বা ছবি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ফুটে ওঠে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এগুলো হল আইকন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Down Ribbon 7"/>
          <p:cNvSpPr/>
          <p:nvPr/>
        </p:nvSpPr>
        <p:spPr>
          <a:xfrm>
            <a:off x="152400" y="4876800"/>
            <a:ext cx="8686800" cy="1143000"/>
          </a:xfrm>
          <a:prstGeom prst="ribbon">
            <a:avLst>
              <a:gd name="adj1" fmla="val 16667"/>
              <a:gd name="adj2" fmla="val 73703"/>
            </a:avLst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 অর্থ ছোট একটা ছবি। কোন লেখা পড়ে বোঝার চেয়ে ছবি বোঝা সহজ।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048000" y="762000"/>
            <a:ext cx="762000" cy="9906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48000" y="2171700"/>
            <a:ext cx="762000" cy="8001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0" y="1943100"/>
            <a:ext cx="762000" cy="762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53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740</Words>
  <Application>Microsoft Office PowerPoint</Application>
  <PresentationFormat>On-screen Show (4:3)</PresentationFormat>
  <Paragraphs>152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</dc:creator>
  <cp:lastModifiedBy>user</cp:lastModifiedBy>
  <cp:revision>104</cp:revision>
  <dcterms:created xsi:type="dcterms:W3CDTF">2006-08-16T00:00:00Z</dcterms:created>
  <dcterms:modified xsi:type="dcterms:W3CDTF">2016-08-09T09:57:00Z</dcterms:modified>
</cp:coreProperties>
</file>